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Playfair Display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Oswald"/>
      <p:regular r:id="rId35"/>
      <p:bold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fairDisplay-bold.fntdata"/><Relationship Id="rId27" Type="http://schemas.openxmlformats.org/officeDocument/2006/relationships/font" Target="fonts/Playfair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font" Target="fonts/PlayfairDisplay-bold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35" Type="http://schemas.openxmlformats.org/officeDocument/2006/relationships/font" Target="fonts/Oswald-regular.fntdata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Oswa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d5d2f480a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d5d2f480a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5d2f480a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5d2f480a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d2f480a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d2f480a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5d2f480a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d5d2f480a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5d2f480a2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d5d2f480a2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d5d2f480a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d5d2f480a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5d2f480a2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5d2f480a2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5d2f480a2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5d2f480a2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d5d2f480a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d5d2f480a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d5d2f480a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d5d2f480a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5d2f480a2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5d2f480a2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d5d2f480a2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d5d2f480a2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5d2f480a2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d5d2f480a2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d5d2f480a2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d5d2f480a2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70425c8c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70425c8c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d70425c8c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d70425c8c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70425c8c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70425c8c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d70425c8c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d70425c8c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70425c8c7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d70425c8c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70425c8c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d70425c8c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is Money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Mitchell Berberick, Madison Fluckey, Jacob Barrington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7189"/>
            <a:ext cx="9144003" cy="2969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47006"/>
            <a:ext cx="9144003" cy="3049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34070"/>
            <a:ext cx="9144003" cy="2875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814050" y="2877025"/>
            <a:ext cx="6423000" cy="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4682"/>
            <a:ext cx="9144003" cy="3094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7740"/>
            <a:ext cx="9144003" cy="2728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06822"/>
            <a:ext cx="9144003" cy="3129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6914"/>
            <a:ext cx="9144003" cy="3089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7189"/>
            <a:ext cx="9144003" cy="2969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02816"/>
            <a:ext cx="9144003" cy="2937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9146"/>
            <a:ext cx="9144003" cy="3085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85416"/>
            <a:ext cx="9144003" cy="2772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5936"/>
            <a:ext cx="9144003" cy="3031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5936"/>
            <a:ext cx="9144003" cy="3031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26914"/>
            <a:ext cx="9144003" cy="3089673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/>
        </p:nvSpPr>
        <p:spPr>
          <a:xfrm>
            <a:off x="5856475" y="2037025"/>
            <a:ext cx="1693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Walking back for last time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5716425" y="1820600"/>
            <a:ext cx="1871400" cy="292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3703"/>
            <a:ext cx="9144003" cy="3036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3520"/>
            <a:ext cx="9144003" cy="3116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8443"/>
            <a:ext cx="9144003" cy="2906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7465"/>
            <a:ext cx="9144003" cy="2848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76027"/>
            <a:ext cx="9144003" cy="2991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5752"/>
            <a:ext cx="9144003" cy="3111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